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6" r:id="rId1"/>
  </p:sldMasterIdLst>
  <p:sldIdLst>
    <p:sldId id="256" r:id="rId2"/>
    <p:sldId id="257" r:id="rId3"/>
    <p:sldId id="258" r:id="rId4"/>
    <p:sldId id="259" r:id="rId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44" y="-9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7010400" y="152399"/>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400" y="153923"/>
            <a:ext cx="6705600" cy="6553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7010400" y="2052960"/>
            <a:ext cx="1981200" cy="1828800"/>
          </a:xfrm>
        </p:spPr>
        <p:txBody>
          <a:bodyPr anchor="ctr">
            <a:normAutofit/>
          </a:bodyPr>
          <a:lstStyle>
            <a:lvl1pPr marL="0" indent="0" algn="l">
              <a:buNone/>
              <a:defRPr sz="19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0" name="Date Placeholder 9"/>
          <p:cNvSpPr>
            <a:spLocks noGrp="1"/>
          </p:cNvSpPr>
          <p:nvPr>
            <p:ph type="dt" sz="half" idx="10"/>
          </p:nvPr>
        </p:nvSpPr>
        <p:spPr/>
        <p:txBody>
          <a:bodyPr/>
          <a:lstStyle>
            <a:lvl1pPr>
              <a:defRPr>
                <a:solidFill>
                  <a:schemeClr val="bg2"/>
                </a:solidFill>
              </a:defRPr>
            </a:lvl1pPr>
          </a:lstStyle>
          <a:p>
            <a:fld id="{4B6B0097-D88B-4187-8672-D83B8680C230}" type="datetimeFigureOut">
              <a:rPr lang="en-US" smtClean="0"/>
              <a:t>5/3/2013</a:t>
            </a:fld>
            <a:endParaRPr lang="en-US"/>
          </a:p>
        </p:txBody>
      </p:sp>
      <p:sp>
        <p:nvSpPr>
          <p:cNvPr id="11" name="Slide Number Placeholder 10"/>
          <p:cNvSpPr>
            <a:spLocks noGrp="1"/>
          </p:cNvSpPr>
          <p:nvPr>
            <p:ph type="sldNum" sz="quarter" idx="11"/>
          </p:nvPr>
        </p:nvSpPr>
        <p:spPr/>
        <p:txBody>
          <a:bodyPr/>
          <a:lstStyle>
            <a:lvl1pPr>
              <a:defRPr>
                <a:solidFill>
                  <a:srgbClr val="FFFFFF"/>
                </a:solidFill>
              </a:defRPr>
            </a:lvl1pPr>
          </a:lstStyle>
          <a:p>
            <a:fld id="{7108D4B3-4901-42E0-9AC0-69D2C6F6927E}" type="slidenum">
              <a:rPr lang="en-US" smtClean="0"/>
              <a:t>‹#›</a:t>
            </a:fld>
            <a:endParaRPr lang="en-US"/>
          </a:p>
        </p:txBody>
      </p:sp>
      <p:sp>
        <p:nvSpPr>
          <p:cNvPr id="12" name="Footer Placeholder 11"/>
          <p:cNvSpPr>
            <a:spLocks noGrp="1"/>
          </p:cNvSpPr>
          <p:nvPr>
            <p:ph type="ftr" sz="quarter" idx="12"/>
          </p:nvPr>
        </p:nvSpPr>
        <p:spPr/>
        <p:txBody>
          <a:bodyPr/>
          <a:lstStyle>
            <a:lvl1pPr>
              <a:defRPr>
                <a:solidFill>
                  <a:schemeClr val="bg2"/>
                </a:solidFill>
              </a:defRPr>
            </a:lvl1pPr>
          </a:lstStyle>
          <a:p>
            <a:endParaRPr lang="en-US"/>
          </a:p>
        </p:txBody>
      </p:sp>
      <p:sp>
        <p:nvSpPr>
          <p:cNvPr id="13" name="Title 12"/>
          <p:cNvSpPr>
            <a:spLocks noGrp="1"/>
          </p:cNvSpPr>
          <p:nvPr>
            <p:ph type="title"/>
          </p:nvPr>
        </p:nvSpPr>
        <p:spPr>
          <a:xfrm>
            <a:off x="457200" y="2052960"/>
            <a:ext cx="6324600" cy="1828800"/>
          </a:xfrm>
        </p:spPr>
        <p:txBody>
          <a:bodyPr/>
          <a:lstStyle>
            <a:lvl1pPr algn="r">
              <a:defRPr sz="4200" spc="150" baseline="0"/>
            </a:lvl1pPr>
          </a:lstStyle>
          <a:p>
            <a:r>
              <a:rPr lang="en-US" smtClean="0"/>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6B0097-D88B-4187-8672-D83B8680C230}" type="datetimeFigureOut">
              <a:rPr lang="en-US" smtClean="0"/>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08D4B3-4901-42E0-9AC0-69D2C6F6927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152400" y="147319"/>
            <a:ext cx="6705600"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10400" y="147319"/>
            <a:ext cx="1956046"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7162800" y="274638"/>
            <a:ext cx="1676400" cy="585152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B6B0097-D88B-4187-8672-D83B8680C230}" type="datetimeFigureOut">
              <a:rPr lang="en-US" smtClean="0"/>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7108D4B3-4901-42E0-9AC0-69D2C6F6927E}"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B6B0097-D88B-4187-8672-D83B8680C230}" type="datetimeFigureOut">
              <a:rPr lang="en-US" smtClean="0"/>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08D4B3-4901-42E0-9AC0-69D2C6F6927E}" type="slidenum">
              <a:rPr lang="en-US" smtClean="0"/>
              <a:t>‹#›</a:t>
            </a:fld>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7010400" y="152399"/>
            <a:ext cx="1981200" cy="655624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400" y="153923"/>
            <a:ext cx="6705600" cy="6553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9" name="Date Placeholder 8"/>
          <p:cNvSpPr>
            <a:spLocks noGrp="1"/>
          </p:cNvSpPr>
          <p:nvPr>
            <p:ph type="dt" sz="half" idx="10"/>
          </p:nvPr>
        </p:nvSpPr>
        <p:spPr/>
        <p:txBody>
          <a:bodyPr/>
          <a:lstStyle>
            <a:lvl1pPr>
              <a:defRPr>
                <a:solidFill>
                  <a:srgbClr val="FFFFFF"/>
                </a:solidFill>
              </a:defRPr>
            </a:lvl1pPr>
          </a:lstStyle>
          <a:p>
            <a:fld id="{4B6B0097-D88B-4187-8672-D83B8680C230}" type="datetimeFigureOut">
              <a:rPr lang="en-US" smtClean="0"/>
              <a:t>5/3/2013</a:t>
            </a:fld>
            <a:endParaRPr lang="en-US"/>
          </a:p>
        </p:txBody>
      </p:sp>
      <p:sp>
        <p:nvSpPr>
          <p:cNvPr id="10" name="Slide Number Placeholder 9"/>
          <p:cNvSpPr>
            <a:spLocks noGrp="1"/>
          </p:cNvSpPr>
          <p:nvPr>
            <p:ph type="sldNum" sz="quarter" idx="11"/>
          </p:nvPr>
        </p:nvSpPr>
        <p:spPr/>
        <p:txBody>
          <a:bodyPr/>
          <a:lstStyle>
            <a:lvl1pPr>
              <a:defRPr>
                <a:solidFill>
                  <a:schemeClr val="bg2"/>
                </a:solidFill>
              </a:defRPr>
            </a:lvl1pPr>
          </a:lstStyle>
          <a:p>
            <a:fld id="{7108D4B3-4901-42E0-9AC0-69D2C6F6927E}" type="slidenum">
              <a:rPr lang="en-US" smtClean="0"/>
              <a:t>‹#›</a:t>
            </a:fld>
            <a:endParaRPr lang="en-US"/>
          </a:p>
        </p:txBody>
      </p:sp>
      <p:sp>
        <p:nvSpPr>
          <p:cNvPr id="11" name="Footer Placeholder 10"/>
          <p:cNvSpPr>
            <a:spLocks noGrp="1"/>
          </p:cNvSpPr>
          <p:nvPr>
            <p:ph type="ftr" sz="quarter" idx="12"/>
          </p:nvPr>
        </p:nvSpPr>
        <p:spPr/>
        <p:txBody>
          <a:bodyPr/>
          <a:lstStyle>
            <a:lvl1pPr>
              <a:defRPr>
                <a:solidFill>
                  <a:srgbClr val="FFFFFF"/>
                </a:solidFill>
              </a:defRPr>
            </a:lvl1pPr>
          </a:lstStyle>
          <a:p>
            <a:endParaRPr lang="en-US"/>
          </a:p>
        </p:txBody>
      </p:sp>
      <p:sp>
        <p:nvSpPr>
          <p:cNvPr id="12" name="Title 11"/>
          <p:cNvSpPr>
            <a:spLocks noGrp="1"/>
          </p:cNvSpPr>
          <p:nvPr>
            <p:ph type="title"/>
          </p:nvPr>
        </p:nvSpPr>
        <p:spPr>
          <a:xfrm>
            <a:off x="381000" y="2892277"/>
            <a:ext cx="6324600" cy="1645920"/>
          </a:xfrm>
        </p:spPr>
        <p:txBody>
          <a:bodyPr/>
          <a:lstStyle>
            <a:lvl1pPr algn="r">
              <a:defRPr sz="4200" spc="150" baseline="0"/>
            </a:lvl1pPr>
          </a:lstStyle>
          <a:p>
            <a:r>
              <a:rPr lang="en-US" smtClean="0"/>
              <a:t>Click to edit Master 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B6B0097-D88B-4187-8672-D83B8680C230}" type="datetimeFigureOut">
              <a:rPr lang="en-US" smtClean="0"/>
              <a:t>5/3/2013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08D4B3-4901-42E0-9AC0-69D2C6F6927E}" type="slidenum">
              <a:rPr lang="en-US" smtClean="0"/>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722438"/>
            <a:ext cx="4040188"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399"/>
            <a:ext cx="4040188"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722438"/>
            <a:ext cx="4041775"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438399"/>
            <a:ext cx="4041775"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B6B0097-D88B-4187-8672-D83B8680C230}" type="datetimeFigureOut">
              <a:rPr lang="en-US" smtClean="0"/>
              <a:t>5/3/2013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108D4B3-4901-42E0-9AC0-69D2C6F6927E}" type="slidenum">
              <a:rPr lang="en-US" smtClean="0"/>
              <a:t>‹#›</a:t>
            </a:fld>
            <a:endParaRPr lang="en-US"/>
          </a:p>
        </p:txBody>
      </p:sp>
      <p:sp>
        <p:nvSpPr>
          <p:cNvPr id="10" name="Title 9"/>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4B6B0097-D88B-4187-8672-D83B8680C230}" type="datetimeFigureOut">
              <a:rPr lang="en-US" smtClean="0"/>
              <a:t>5/3/2013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108D4B3-4901-42E0-9AC0-69D2C6F6927E}" type="slidenum">
              <a:rPr lang="en-US" smtClean="0"/>
              <a:t>‹#›</a:t>
            </a:fld>
            <a:endParaRPr lang="en-US"/>
          </a:p>
        </p:txBody>
      </p:sp>
      <p:sp>
        <p:nvSpPr>
          <p:cNvPr id="6" name="Title 5"/>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52400" y="150919"/>
            <a:ext cx="8831802" cy="655624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4B6B0097-D88B-4187-8672-D83B8680C230}" type="datetimeFigureOut">
              <a:rPr lang="en-US" smtClean="0"/>
              <a:t>5/3/2013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108D4B3-4901-42E0-9AC0-69D2C6F6927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2"/>
      </p:bgRef>
    </p:bg>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7010400" y="150876"/>
            <a:ext cx="1981200" cy="65562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p:cNvSpPr/>
          <p:nvPr/>
        </p:nvSpPr>
        <p:spPr>
          <a:xfrm>
            <a:off x="152400" y="152400"/>
            <a:ext cx="6705600" cy="6553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609600" y="304800"/>
            <a:ext cx="58674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7159752" y="2130552"/>
            <a:ext cx="1673352" cy="2816352"/>
          </a:xfrm>
        </p:spPr>
        <p:txBody>
          <a:bodyPr tIns="0"/>
          <a:lstStyle>
            <a:lvl1pPr marL="0" indent="0">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B6B0097-D88B-4187-8672-D83B8680C230}" type="datetimeFigureOut">
              <a:rPr lang="en-US" smtClean="0"/>
              <a:t>5/3/2013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ln>
            <a:noFill/>
          </a:ln>
        </p:spPr>
        <p:txBody>
          <a:bodyPr/>
          <a:lstStyle>
            <a:lvl1pPr>
              <a:defRPr>
                <a:solidFill>
                  <a:srgbClr val="FFFFFF"/>
                </a:solidFill>
              </a:defRPr>
            </a:lvl1pPr>
          </a:lstStyle>
          <a:p>
            <a:fld id="{7108D4B3-4901-42E0-9AC0-69D2C6F6927E}" type="slidenum">
              <a:rPr lang="en-US" smtClean="0"/>
              <a:t>‹#›</a:t>
            </a:fld>
            <a:endParaRPr lang="en-US"/>
          </a:p>
        </p:txBody>
      </p:sp>
      <p:sp>
        <p:nvSpPr>
          <p:cNvPr id="11" name="Title 10"/>
          <p:cNvSpPr>
            <a:spLocks noGrp="1"/>
          </p:cNvSpPr>
          <p:nvPr>
            <p:ph type="title"/>
          </p:nvPr>
        </p:nvSpPr>
        <p:spPr>
          <a:xfrm>
            <a:off x="7159752" y="457200"/>
            <a:ext cx="1675660" cy="1673352"/>
          </a:xfrm>
        </p:spPr>
        <p:txBody>
          <a:bodyPr anchor="b"/>
          <a:lstStyle>
            <a:lvl1pPr algn="l">
              <a:defRPr sz="2000" spc="150" baseline="0"/>
            </a:lvl1pPr>
          </a:lstStyle>
          <a:p>
            <a:r>
              <a:rPr lang="en-US" smtClean="0"/>
              <a:t>Click to edit Master title style</a:t>
            </a:r>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 name="Rectangle 8"/>
          <p:cNvSpPr/>
          <p:nvPr/>
        </p:nvSpPr>
        <p:spPr>
          <a:xfrm>
            <a:off x="7010400" y="150876"/>
            <a:ext cx="1981200" cy="65562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152400" y="152400"/>
            <a:ext cx="6705600" cy="6553200"/>
          </a:xfrm>
        </p:spPr>
        <p:txBody>
          <a:bodyPr anchor="ct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7162800" y="2133600"/>
            <a:ext cx="1676400" cy="2971800"/>
          </a:xfrm>
        </p:spPr>
        <p:txBody>
          <a:bodyPr tIns="0"/>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B6B0097-D88B-4187-8672-D83B8680C230}" type="datetimeFigureOut">
              <a:rPr lang="en-US" smtClean="0"/>
              <a:t>5/3/2013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08D4B3-4901-42E0-9AC0-69D2C6F6927E}" type="slidenum">
              <a:rPr lang="en-US" smtClean="0"/>
              <a:t>‹#›</a:t>
            </a:fld>
            <a:endParaRPr lang="en-US"/>
          </a:p>
        </p:txBody>
      </p:sp>
      <p:sp>
        <p:nvSpPr>
          <p:cNvPr id="10" name="Title 9"/>
          <p:cNvSpPr>
            <a:spLocks noGrp="1"/>
          </p:cNvSpPr>
          <p:nvPr>
            <p:ph type="title"/>
          </p:nvPr>
        </p:nvSpPr>
        <p:spPr>
          <a:xfrm>
            <a:off x="7162800" y="460248"/>
            <a:ext cx="1676400" cy="1673352"/>
          </a:xfrm>
        </p:spPr>
        <p:txBody>
          <a:bodyPr anchor="b"/>
          <a:lstStyle>
            <a:lvl1pPr algn="l">
              <a:defRPr sz="2000" spc="150" baseline="0">
                <a:solidFill>
                  <a:schemeClr val="tx2"/>
                </a:solidFill>
              </a:defRPr>
            </a:lvl1pPr>
          </a:lstStyle>
          <a:p>
            <a:r>
              <a:rPr lang="en-US" smtClean="0"/>
              <a:t>Click to edit Master title style</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4971"/>
            <a:ext cx="8831802" cy="504547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152399" y="152400"/>
            <a:ext cx="8814047" cy="134644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70888" y="6356350"/>
            <a:ext cx="2133600" cy="274320"/>
          </a:xfrm>
          <a:prstGeom prst="rect">
            <a:avLst/>
          </a:prstGeom>
        </p:spPr>
        <p:txBody>
          <a:bodyPr vert="horz" lIns="91440" tIns="45720" rIns="91440" bIns="45720" rtlCol="0" anchor="ctr"/>
          <a:lstStyle>
            <a:lvl1pPr algn="l">
              <a:defRPr sz="1100">
                <a:solidFill>
                  <a:schemeClr val="tx2"/>
                </a:solidFill>
              </a:defRPr>
            </a:lvl1pPr>
          </a:lstStyle>
          <a:p>
            <a:fld id="{4B6B0097-D88B-4187-8672-D83B8680C230}" type="datetimeFigureOut">
              <a:rPr lang="en-US" smtClean="0"/>
              <a:t>5/3/2013</a:t>
            </a:fld>
            <a:endParaRPr lang="en-US"/>
          </a:p>
        </p:txBody>
      </p:sp>
      <p:sp>
        <p:nvSpPr>
          <p:cNvPr id="5" name="Footer Placeholder 4"/>
          <p:cNvSpPr>
            <a:spLocks noGrp="1"/>
          </p:cNvSpPr>
          <p:nvPr>
            <p:ph type="ftr" sz="quarter" idx="3"/>
          </p:nvPr>
        </p:nvSpPr>
        <p:spPr>
          <a:xfrm>
            <a:off x="3048000" y="6356350"/>
            <a:ext cx="3352800" cy="274320"/>
          </a:xfrm>
          <a:prstGeom prst="rect">
            <a:avLst/>
          </a:prstGeom>
        </p:spPr>
        <p:txBody>
          <a:bodyPr vert="horz" lIns="91440" tIns="45720" rIns="91440" bIns="45720" rtlCol="0" anchor="ctr"/>
          <a:lstStyle>
            <a:lvl1pPr algn="ctr">
              <a:defRPr sz="1100">
                <a:solidFill>
                  <a:schemeClr val="tx2"/>
                </a:solidFill>
              </a:defRPr>
            </a:lvl1pPr>
          </a:lstStyle>
          <a:p>
            <a:endParaRPr lang="en-US"/>
          </a:p>
        </p:txBody>
      </p:sp>
      <p:sp>
        <p:nvSpPr>
          <p:cNvPr id="6" name="Slide Number Placeholder 5"/>
          <p:cNvSpPr>
            <a:spLocks noGrp="1"/>
          </p:cNvSpPr>
          <p:nvPr>
            <p:ph type="sldNum" sz="quarter" idx="4"/>
          </p:nvPr>
        </p:nvSpPr>
        <p:spPr>
          <a:xfrm>
            <a:off x="8234680" y="6355080"/>
            <a:ext cx="582966" cy="274320"/>
          </a:xfrm>
          <a:prstGeom prst="rect">
            <a:avLst/>
          </a:prstGeom>
          <a:ln w="19050">
            <a:noFill/>
          </a:ln>
        </p:spPr>
        <p:txBody>
          <a:bodyPr vert="horz" lIns="91440" tIns="45720" rIns="91440" bIns="45720" rtlCol="0" anchor="ctr"/>
          <a:lstStyle>
            <a:lvl1pPr algn="ctr">
              <a:defRPr sz="1100">
                <a:solidFill>
                  <a:schemeClr val="tx2"/>
                </a:solidFill>
              </a:defRPr>
            </a:lvl1pPr>
          </a:lstStyle>
          <a:p>
            <a:fld id="{7108D4B3-4901-42E0-9AC0-69D2C6F6927E}"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xStyles>
    <p:titleStyle>
      <a:lvl1pPr algn="ctr" defTabSz="914400" rtl="0" eaLnBrk="1" latinLnBrk="0" hangingPunct="1">
        <a:spcBef>
          <a:spcPct val="0"/>
        </a:spcBef>
        <a:buNone/>
        <a:defRPr sz="3200" kern="1200" cap="all" spc="200" baseline="0">
          <a:ln>
            <a:noFill/>
          </a:ln>
          <a:solidFill>
            <a:schemeClr val="bg1"/>
          </a:solidFill>
          <a:effectLst/>
          <a:latin typeface="+mj-lt"/>
          <a:ea typeface="+mj-ea"/>
          <a:cs typeface="+mj-cs"/>
        </a:defRPr>
      </a:lvl1pPr>
    </p:titleStyle>
    <p:bodyStyle>
      <a:lvl1pPr marL="274320" indent="-228600" algn="l" defTabSz="914400" rtl="0" eaLnBrk="1" latinLnBrk="0" hangingPunct="1">
        <a:spcBef>
          <a:spcPct val="20000"/>
        </a:spcBef>
        <a:buClr>
          <a:schemeClr val="accent1"/>
        </a:buClr>
        <a:buFont typeface="Wingdings 2" pitchFamily="18"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Font typeface="Wingdings" pitchFamily="2"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Font typeface="Wingdings" pitchFamily="2"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Font typeface="Wingdings" pitchFamily="2"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Font typeface="Wingdings" pitchFamily="2"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smtClean="0"/>
              <a:t>By </a:t>
            </a:r>
            <a:r>
              <a:rPr lang="en-US" dirty="0" err="1" smtClean="0"/>
              <a:t>Sefer</a:t>
            </a:r>
            <a:r>
              <a:rPr lang="en-US" dirty="0" smtClean="0"/>
              <a:t> </a:t>
            </a:r>
            <a:r>
              <a:rPr lang="en-US" dirty="0" err="1" smtClean="0"/>
              <a:t>Jusic</a:t>
            </a:r>
            <a:endParaRPr lang="en-US" dirty="0" smtClean="0"/>
          </a:p>
          <a:p>
            <a:r>
              <a:rPr lang="en-US" dirty="0" smtClean="0"/>
              <a:t>Pd.4</a:t>
            </a:r>
            <a:endParaRPr lang="en-US" dirty="0"/>
          </a:p>
        </p:txBody>
      </p:sp>
      <p:sp>
        <p:nvSpPr>
          <p:cNvPr id="2" name="Title 1"/>
          <p:cNvSpPr>
            <a:spLocks noGrp="1"/>
          </p:cNvSpPr>
          <p:nvPr>
            <p:ph type="title"/>
          </p:nvPr>
        </p:nvSpPr>
        <p:spPr/>
        <p:txBody>
          <a:bodyPr/>
          <a:lstStyle/>
          <a:p>
            <a:r>
              <a:rPr lang="en-US" dirty="0" smtClean="0"/>
              <a:t>Hindu and Muslim partition </a:t>
            </a:r>
            <a:endParaRPr lang="en-US" dirty="0"/>
          </a:p>
        </p:txBody>
      </p:sp>
    </p:spTree>
    <p:extLst>
      <p:ext uri="{BB962C8B-B14F-4D97-AF65-F5344CB8AC3E}">
        <p14:creationId xmlns:p14="http://schemas.microsoft.com/office/powerpoint/2010/main" val="88240026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45720" indent="0">
              <a:buNone/>
            </a:pPr>
            <a:r>
              <a:rPr lang="en-US" sz="2400" dirty="0" smtClean="0"/>
              <a:t>The British caused the partition Because it left India into two different county's India and Pakistan. Their government was very young and inexperienced. India and Pakistan are fighting with nuclear weapons killing each other and every ones  scared because they don’t like each other.</a:t>
            </a:r>
            <a:endParaRPr lang="en-US" sz="2400" dirty="0"/>
          </a:p>
        </p:txBody>
      </p:sp>
      <p:sp>
        <p:nvSpPr>
          <p:cNvPr id="3" name="Title 2"/>
          <p:cNvSpPr>
            <a:spLocks noGrp="1"/>
          </p:cNvSpPr>
          <p:nvPr>
            <p:ph type="title"/>
          </p:nvPr>
        </p:nvSpPr>
        <p:spPr/>
        <p:txBody>
          <a:bodyPr/>
          <a:lstStyle/>
          <a:p>
            <a:r>
              <a:rPr lang="en-US" dirty="0" smtClean="0"/>
              <a:t>Political </a:t>
            </a:r>
            <a:endParaRPr lang="en-US" dirty="0"/>
          </a:p>
        </p:txBody>
      </p:sp>
    </p:spTree>
    <p:extLst>
      <p:ext uri="{BB962C8B-B14F-4D97-AF65-F5344CB8AC3E}">
        <p14:creationId xmlns:p14="http://schemas.microsoft.com/office/powerpoint/2010/main" val="24128763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45720" indent="0">
              <a:buNone/>
            </a:pPr>
            <a:r>
              <a:rPr lang="en-US" sz="2400" dirty="0" smtClean="0"/>
              <a:t>15 million people died in the partition. Hindus  and Muslims attacked each other because the Muslim people wanted more land. The Hindus killing the Muslim people is kind if like the holocaust.</a:t>
            </a:r>
            <a:endParaRPr lang="en-US" sz="2400" dirty="0"/>
          </a:p>
        </p:txBody>
      </p:sp>
      <p:sp>
        <p:nvSpPr>
          <p:cNvPr id="3" name="Title 2"/>
          <p:cNvSpPr>
            <a:spLocks noGrp="1"/>
          </p:cNvSpPr>
          <p:nvPr>
            <p:ph type="title"/>
          </p:nvPr>
        </p:nvSpPr>
        <p:spPr/>
        <p:txBody>
          <a:bodyPr/>
          <a:lstStyle/>
          <a:p>
            <a:r>
              <a:rPr lang="en-US" dirty="0" smtClean="0"/>
              <a:t>social</a:t>
            </a:r>
            <a:endParaRPr lang="en-US" dirty="0"/>
          </a:p>
        </p:txBody>
      </p:sp>
    </p:spTree>
    <p:extLst>
      <p:ext uri="{BB962C8B-B14F-4D97-AF65-F5344CB8AC3E}">
        <p14:creationId xmlns:p14="http://schemas.microsoft.com/office/powerpoint/2010/main" val="3871200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45720" indent="0">
              <a:buNone/>
            </a:pPr>
            <a:r>
              <a:rPr lang="en-US" sz="2400" dirty="0" smtClean="0"/>
              <a:t>Hindus went into Muslim villages and knocked down all the villages which hurt the economy cause they had no place to stay. It also hurt the population of the Muslim people.</a:t>
            </a:r>
            <a:endParaRPr lang="en-US" sz="2400" dirty="0"/>
          </a:p>
        </p:txBody>
      </p:sp>
      <p:sp>
        <p:nvSpPr>
          <p:cNvPr id="3" name="Title 2"/>
          <p:cNvSpPr>
            <a:spLocks noGrp="1"/>
          </p:cNvSpPr>
          <p:nvPr>
            <p:ph type="title"/>
          </p:nvPr>
        </p:nvSpPr>
        <p:spPr/>
        <p:txBody>
          <a:bodyPr/>
          <a:lstStyle/>
          <a:p>
            <a:r>
              <a:rPr lang="en-US" dirty="0" smtClean="0"/>
              <a:t>Economic</a:t>
            </a:r>
            <a:endParaRPr lang="en-US" dirty="0"/>
          </a:p>
        </p:txBody>
      </p:sp>
    </p:spTree>
    <p:extLst>
      <p:ext uri="{BB962C8B-B14F-4D97-AF65-F5344CB8AC3E}">
        <p14:creationId xmlns:p14="http://schemas.microsoft.com/office/powerpoint/2010/main" val="194675054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rid">
  <a:themeElements>
    <a:clrScheme name="Pushpin">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Grid</Template>
  <TotalTime>62</TotalTime>
  <Words>126</Words>
  <Application>Microsoft Office PowerPoint</Application>
  <PresentationFormat>On-screen Show (4:3)</PresentationFormat>
  <Paragraphs>9</Paragraphs>
  <Slides>4</Slides>
  <Notes>0</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Grid</vt:lpstr>
      <vt:lpstr>Hindu and Muslim partition </vt:lpstr>
      <vt:lpstr>Political </vt:lpstr>
      <vt:lpstr>social</vt:lpstr>
      <vt:lpstr>Economic</vt:lpstr>
    </vt:vector>
  </TitlesOfParts>
  <Company>Lampeter-Strasburg School District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Sefer Jusic</dc:creator>
  <cp:lastModifiedBy>Sefer Jusic (STUDENT)</cp:lastModifiedBy>
  <cp:revision>7</cp:revision>
  <dcterms:created xsi:type="dcterms:W3CDTF">2013-05-02T17:11:44Z</dcterms:created>
  <dcterms:modified xsi:type="dcterms:W3CDTF">2013-05-03T17:19:58Z</dcterms:modified>
</cp:coreProperties>
</file>